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64" d="100"/>
          <a:sy n="64" d="100"/>
        </p:scale>
        <p:origin x="181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</a:t>
            </a:r>
            <a:r>
              <a:rPr kumimoji="1"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5826417" y="40570"/>
            <a:ext cx="964642" cy="402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別紙５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01171"/>
              </p:ext>
            </p:extLst>
          </p:nvPr>
        </p:nvGraphicFramePr>
        <p:xfrm>
          <a:off x="151072" y="799780"/>
          <a:ext cx="6589011" cy="881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1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〇〇〇人 （収容定員ありの場合記載）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,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〇〇〇人 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746830" y="669723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68409" y="670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81948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の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</a:t>
            </a:r>
            <a:r>
              <a:rPr kumimoji="1"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16125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  <a:endParaRPr kumimoji="1" lang="ja-JP" altLang="en-US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4368</TotalTime>
  <Words>523</Words>
  <Application>Microsoft Office PowerPoint</Application>
  <PresentationFormat>A4 210 x 297 mm</PresentationFormat>
  <Paragraphs>73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内閣官房コロナ室</cp:lastModifiedBy>
  <cp:revision>633</cp:revision>
  <cp:lastPrinted>2022-07-11T11:10:24Z</cp:lastPrinted>
  <dcterms:created xsi:type="dcterms:W3CDTF">2021-06-21T06:44:25Z</dcterms:created>
  <dcterms:modified xsi:type="dcterms:W3CDTF">2023-02-10T03:10:44Z</dcterms:modified>
</cp:coreProperties>
</file>